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3" r:id="rId6"/>
    <p:sldId id="305" r:id="rId7"/>
    <p:sldId id="264" r:id="rId8"/>
    <p:sldId id="265" r:id="rId9"/>
    <p:sldId id="266" r:id="rId10"/>
    <p:sldId id="267" r:id="rId11"/>
    <p:sldId id="299" r:id="rId12"/>
    <p:sldId id="268" r:id="rId13"/>
    <p:sldId id="269" r:id="rId14"/>
    <p:sldId id="300" r:id="rId15"/>
    <p:sldId id="273" r:id="rId16"/>
    <p:sldId id="274" r:id="rId17"/>
    <p:sldId id="275" r:id="rId18"/>
    <p:sldId id="30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71BFB-F608-4D1E-866B-D09406FA679C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21E0F7-22B5-42F3-A3DE-2576E35CCB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0" y="1981200"/>
            <a:ext cx="7851648" cy="1828800"/>
          </a:xfrm>
        </p:spPr>
        <p:txBody>
          <a:bodyPr/>
          <a:lstStyle/>
          <a:p>
            <a:r>
              <a:rPr dirty="0" smtClean="0"/>
              <a:t>C</a:t>
            </a:r>
            <a:r>
              <a:rPr lang="en-US" dirty="0" smtClean="0"/>
              <a:t>ovalent Bonds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 4: dot structure for </a:t>
            </a:r>
            <a:r>
              <a:rPr lang="en-US" sz="3600" dirty="0" smtClean="0">
                <a:latin typeface="+mj-lt"/>
              </a:rPr>
              <a:t>NH</a:t>
            </a:r>
            <a:r>
              <a:rPr lang="en-US" sz="3600" baseline="-25000" dirty="0" smtClean="0">
                <a:latin typeface="+mj-lt"/>
              </a:rPr>
              <a:t>3 </a:t>
            </a: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Use your </a:t>
            </a:r>
            <a:r>
              <a:rPr lang="en-US" dirty="0" smtClean="0"/>
              <a:t>periodic </a:t>
            </a:r>
            <a:r>
              <a:rPr lang="en-US" dirty="0" smtClean="0"/>
              <a:t>table to draw the dot structure for the following </a:t>
            </a:r>
            <a:r>
              <a:rPr lang="en-US" dirty="0" smtClean="0"/>
              <a:t>molecules in your notes.</a:t>
            </a:r>
            <a:endParaRPr lang="en-US" dirty="0" smtClean="0"/>
          </a:p>
          <a:p>
            <a:r>
              <a:rPr lang="en-US" dirty="0" smtClean="0"/>
              <a:t>A) SiH</a:t>
            </a:r>
            <a:r>
              <a:rPr lang="en-US" baseline="-25000" dirty="0" smtClean="0"/>
              <a:t>4</a:t>
            </a:r>
            <a:r>
              <a:rPr lang="en-US" dirty="0" smtClean="0"/>
              <a:t>  </a:t>
            </a:r>
          </a:p>
          <a:p>
            <a:r>
              <a:rPr lang="en-US" dirty="0" smtClean="0"/>
              <a:t>B) F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C) PCl</a:t>
            </a:r>
            <a:r>
              <a:rPr lang="en-US" baseline="-25000" dirty="0" smtClean="0"/>
              <a:t>3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Double bond: 2 pairs of e</a:t>
            </a:r>
            <a:r>
              <a:rPr lang="en-US" sz="3200" baseline="30000" dirty="0" smtClean="0"/>
              <a:t>- </a:t>
            </a:r>
            <a:r>
              <a:rPr lang="en-US" sz="3200" dirty="0" smtClean="0"/>
              <a:t>(4 total e-) shared</a:t>
            </a:r>
          </a:p>
          <a:p>
            <a:r>
              <a:rPr lang="en-US" sz="3200" dirty="0" smtClean="0"/>
              <a:t>Triple bond: 3 pairs of e</a:t>
            </a:r>
            <a:r>
              <a:rPr lang="en-US" sz="3200" baseline="30000" dirty="0" smtClean="0"/>
              <a:t>- </a:t>
            </a:r>
            <a:r>
              <a:rPr lang="en-US" sz="3200" dirty="0" smtClean="0"/>
              <a:t>(6 total e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) shared</a:t>
            </a:r>
          </a:p>
          <a:p>
            <a:r>
              <a:rPr lang="en-US" sz="3200" dirty="0" smtClean="0"/>
              <a:t>Ex 1: dot structure for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 2: dot structure for N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In your notes draw </a:t>
            </a:r>
            <a:r>
              <a:rPr lang="en-US" sz="4800" dirty="0" smtClean="0"/>
              <a:t>the dot structure for CO</a:t>
            </a:r>
            <a:r>
              <a:rPr lang="en-US" sz="4800" baseline="-25000" dirty="0" smtClean="0"/>
              <a:t>2.</a:t>
            </a:r>
            <a:endParaRPr lang="en-US" sz="4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Coordinate covalent bond: when 1 atom contributes both e</a:t>
            </a:r>
            <a:r>
              <a:rPr lang="en-US" sz="4000" baseline="30000" dirty="0" smtClean="0"/>
              <a:t>- </a:t>
            </a:r>
            <a:r>
              <a:rPr lang="en-US" sz="4000" dirty="0" smtClean="0"/>
              <a:t>to a bond</a:t>
            </a:r>
          </a:p>
          <a:p>
            <a:r>
              <a:rPr lang="en-US" sz="4000" dirty="0" smtClean="0"/>
              <a:t>Ex 1: CO</a:t>
            </a:r>
            <a:endParaRPr lang="en-US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 2: NH</a:t>
            </a:r>
            <a:r>
              <a:rPr lang="en-US" sz="4400" baseline="-25000" dirty="0" smtClean="0"/>
              <a:t>4</a:t>
            </a:r>
            <a:r>
              <a:rPr lang="en-US" sz="4400" baseline="30000" dirty="0" smtClean="0"/>
              <a:t>+ 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 3: </a:t>
            </a:r>
            <a:r>
              <a:rPr lang="en-US" sz="4400" dirty="0" smtClean="0">
                <a:latin typeface="+mj-lt"/>
              </a:rPr>
              <a:t>SO</a:t>
            </a:r>
            <a:r>
              <a:rPr lang="en-US" sz="4400" baseline="-25000" dirty="0" smtClean="0">
                <a:latin typeface="+mj-lt"/>
              </a:rPr>
              <a:t>3</a:t>
            </a:r>
            <a:r>
              <a:rPr lang="en-US" sz="4400" baseline="30000" dirty="0" smtClean="0">
                <a:latin typeface="+mj-lt"/>
              </a:rPr>
              <a:t>-2 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Draw the dot structure for SO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4515510"/>
      </p:ext>
    </p:extLst>
  </p:cSld>
  <p:clrMapOvr>
    <a:masterClrMapping/>
  </p:clrMapOvr>
  <p:transition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Draw the dot structure for the following molecules:</a:t>
            </a:r>
          </a:p>
          <a:p>
            <a:pPr lvl="1"/>
            <a:r>
              <a:rPr lang="en-US" sz="4400" dirty="0"/>
              <a:t>1</a:t>
            </a:r>
            <a:r>
              <a:rPr lang="en-US" sz="4400" dirty="0" smtClean="0"/>
              <a:t>) F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  </a:t>
            </a:r>
          </a:p>
          <a:p>
            <a:pPr lvl="1"/>
            <a:r>
              <a:rPr lang="en-US" sz="4400" dirty="0"/>
              <a:t>2</a:t>
            </a:r>
            <a:r>
              <a:rPr lang="en-US" sz="4400" dirty="0" smtClean="0"/>
              <a:t>) CH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Describe molecular bonds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Draw </a:t>
            </a:r>
            <a:r>
              <a:rPr lang="en-US" sz="4800" dirty="0" smtClean="0"/>
              <a:t>e</a:t>
            </a:r>
            <a:r>
              <a:rPr lang="en-US" sz="4800" baseline="30000" dirty="0" smtClean="0"/>
              <a:t>- </a:t>
            </a:r>
            <a:r>
              <a:rPr lang="en-US" sz="4800" dirty="0" smtClean="0"/>
              <a:t>dot </a:t>
            </a:r>
            <a:r>
              <a:rPr lang="en-US" sz="4800" dirty="0" smtClean="0"/>
              <a:t>structures for covalent compounds</a:t>
            </a:r>
            <a:endParaRPr lang="en-US" sz="4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Covalent bond: when </a:t>
            </a:r>
            <a:r>
              <a:rPr lang="en-US" sz="4000" u="sng" dirty="0" smtClean="0"/>
              <a:t>2 non-metals share e</a:t>
            </a:r>
            <a:r>
              <a:rPr lang="en-US" sz="4000" u="sng" baseline="30000" dirty="0" smtClean="0"/>
              <a:t>-</a:t>
            </a:r>
            <a:endParaRPr lang="en-US" sz="4000" dirty="0" smtClean="0"/>
          </a:p>
          <a:p>
            <a:pPr lvl="1"/>
            <a:r>
              <a:rPr lang="en-US" sz="4000" dirty="0" smtClean="0"/>
              <a:t>Forms a covalent compound or molecular compound (also called a molecule)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Properties:</a:t>
            </a:r>
          </a:p>
          <a:p>
            <a:pPr lvl="1"/>
            <a:r>
              <a:rPr lang="en-US" sz="3200" dirty="0"/>
              <a:t>Low melting and boiling points due to weak </a:t>
            </a:r>
            <a:r>
              <a:rPr lang="en-US" sz="3200" dirty="0" smtClean="0"/>
              <a:t>bond (much weaker than ionic)</a:t>
            </a:r>
            <a:endParaRPr lang="en-US" sz="3200" dirty="0"/>
          </a:p>
          <a:p>
            <a:pPr lvl="1"/>
            <a:r>
              <a:rPr lang="en-US" sz="3200" dirty="0"/>
              <a:t>Mostly </a:t>
            </a:r>
            <a:r>
              <a:rPr lang="en-US" sz="3200" dirty="0" smtClean="0"/>
              <a:t>liquids, gases </a:t>
            </a:r>
            <a:r>
              <a:rPr lang="en-US" sz="3200" dirty="0"/>
              <a:t>at room </a:t>
            </a:r>
            <a:r>
              <a:rPr lang="en-US" sz="3200" dirty="0" smtClean="0"/>
              <a:t>temp</a:t>
            </a:r>
          </a:p>
          <a:p>
            <a:pPr lvl="1"/>
            <a:r>
              <a:rPr lang="en-US" sz="3200" dirty="0" smtClean="0"/>
              <a:t>Weak conductors </a:t>
            </a:r>
            <a:r>
              <a:rPr lang="en-US" sz="3200" smtClean="0"/>
              <a:t>of electricity</a:t>
            </a:r>
            <a:endParaRPr lang="en-US" sz="3200" dirty="0" smtClean="0"/>
          </a:p>
          <a:p>
            <a:r>
              <a:rPr lang="en-US" sz="3200" dirty="0" smtClean="0"/>
              <a:t>Diatomic molecule: 2 of same atom share e</a:t>
            </a:r>
            <a:r>
              <a:rPr lang="en-US" sz="3200" baseline="30000" dirty="0" smtClean="0"/>
              <a:t>- 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/>
              <a:t>7 diatomic molecules: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Br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I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O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Covalent bonds form when each non-metal atom </a:t>
            </a:r>
            <a:r>
              <a:rPr lang="en-US" sz="4000" u="sng" dirty="0" smtClean="0"/>
              <a:t>shares e</a:t>
            </a:r>
            <a:r>
              <a:rPr lang="en-US" sz="4000" baseline="30000" dirty="0" smtClean="0"/>
              <a:t>- </a:t>
            </a:r>
            <a:r>
              <a:rPr lang="en-US" sz="4000" dirty="0" smtClean="0"/>
              <a:t>in order to attain e</a:t>
            </a:r>
            <a:r>
              <a:rPr lang="en-US" sz="4000" baseline="30000" dirty="0" smtClean="0"/>
              <a:t>- </a:t>
            </a:r>
            <a:r>
              <a:rPr lang="en-US" sz="4000" dirty="0" err="1" smtClean="0"/>
              <a:t>config</a:t>
            </a:r>
            <a:r>
              <a:rPr lang="en-US" sz="4000" dirty="0" smtClean="0"/>
              <a:t>. of a noble gas (8 electrons)</a:t>
            </a:r>
          </a:p>
          <a:p>
            <a:r>
              <a:rPr lang="en-US" sz="4000" dirty="0" smtClean="0"/>
              <a:t>H: to act like He it only needs 2 e</a:t>
            </a:r>
            <a:r>
              <a:rPr lang="en-US" sz="4000" baseline="30000" dirty="0" smtClean="0"/>
              <a:t>- </a:t>
            </a:r>
            <a:r>
              <a:rPr lang="en-US" sz="4000" dirty="0" smtClean="0"/>
              <a:t> </a:t>
            </a:r>
          </a:p>
          <a:p>
            <a:endParaRPr lang="en-US" sz="3200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smtClean="0"/>
              <a:t>Tell your neighbor 1 property of covalent compounds.</a:t>
            </a:r>
          </a:p>
          <a:p>
            <a:r>
              <a:rPr lang="en-US" sz="4000" dirty="0" smtClean="0"/>
              <a:t>Tell you neighbor how electrons are involved in a covalent bond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1845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Single bond: 1 pair of e</a:t>
            </a:r>
            <a:r>
              <a:rPr lang="en-US" sz="3600" baseline="30000" dirty="0" smtClean="0"/>
              <a:t>-  </a:t>
            </a:r>
            <a:r>
              <a:rPr lang="en-US" sz="3600" dirty="0" smtClean="0"/>
              <a:t>(2 e</a:t>
            </a:r>
            <a:r>
              <a:rPr lang="en-US" sz="3600" baseline="30000" dirty="0" smtClean="0"/>
              <a:t>- </a:t>
            </a:r>
            <a:r>
              <a:rPr lang="en-US" sz="3600" dirty="0" smtClean="0"/>
              <a:t>) shared  </a:t>
            </a:r>
          </a:p>
          <a:p>
            <a:r>
              <a:rPr lang="en-US" sz="3600" dirty="0" smtClean="0"/>
              <a:t>Ex 1: dot structure for H</a:t>
            </a:r>
            <a:r>
              <a:rPr lang="en-US" sz="3600" baseline="-25000" dirty="0" smtClean="0"/>
              <a:t>2 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 2: dot structure for 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e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pairs that are not shared: unpaired or unshared e</a:t>
            </a:r>
            <a:r>
              <a:rPr lang="en-US" sz="3600" baseline="30000" dirty="0" smtClean="0"/>
              <a:t>-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 3: dot structure for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endParaRPr lang="en-US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371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Flow</vt:lpstr>
      <vt:lpstr>Covalent Bonds</vt:lpstr>
      <vt:lpstr>Objective</vt:lpstr>
      <vt:lpstr>Molecular Compounds</vt:lpstr>
      <vt:lpstr>Molecular Compounds</vt:lpstr>
      <vt:lpstr>Octet Rule </vt:lpstr>
      <vt:lpstr>Now you try…</vt:lpstr>
      <vt:lpstr>Single Covalent Bonds</vt:lpstr>
      <vt:lpstr>Single Covalent Bonds</vt:lpstr>
      <vt:lpstr>Single Covalent Bonds</vt:lpstr>
      <vt:lpstr>Single Covalent Bonds</vt:lpstr>
      <vt:lpstr>Now you try…</vt:lpstr>
      <vt:lpstr>Multiple Covalent Bonds</vt:lpstr>
      <vt:lpstr>Multiple Covalent Bonds</vt:lpstr>
      <vt:lpstr>Now you try…</vt:lpstr>
      <vt:lpstr>Coordinate Covalent Bonds</vt:lpstr>
      <vt:lpstr>Coordinate Covalent Bonds</vt:lpstr>
      <vt:lpstr>Coordinate Covalent Bonds</vt:lpstr>
      <vt:lpstr>Now You Try…</vt:lpstr>
      <vt:lpstr>Ticket Out the Door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Jeremy Owens</dc:creator>
  <cp:lastModifiedBy>John, Linda</cp:lastModifiedBy>
  <cp:revision>33</cp:revision>
  <dcterms:created xsi:type="dcterms:W3CDTF">2012-06-20T17:54:00Z</dcterms:created>
  <dcterms:modified xsi:type="dcterms:W3CDTF">2017-11-29T13:11:32Z</dcterms:modified>
</cp:coreProperties>
</file>